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A4B80-455F-439C-BC8C-567EC50E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62DD9-4C46-4F2E-8A69-59DFB656A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C49A-B090-4B5C-ACC5-058B3855BA9D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8ED5A-8BF5-44A7-9CD6-23311264D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ADCC6B-B349-4896-BF63-E0C900D4D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FBA01-CF56-4178-8D87-ADD51BF27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8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DA965-5705-4463-8684-263238B50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0F9B8-AC3A-4442-BD6B-8649300F1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9C5CC-38E8-4F5F-8D37-F68EC520D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C49A-B090-4B5C-ACC5-058B3855BA9D}" type="datetimeFigureOut">
              <a:rPr lang="en-US" smtClean="0"/>
              <a:t>8/10/2019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13153-1D31-4E2C-A3D0-20CB0C8AF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44218-064C-432C-87BA-633747EB9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FBA01-CF56-4178-8D87-ADD51BF27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4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ACC5907-0A42-4963-A6F9-684715E0C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027000-FB6D-4B47-9F1F-4168AFFBA8B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18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Sindel</dc:creator>
  <cp:lastModifiedBy>Richard Sindel</cp:lastModifiedBy>
  <cp:revision>1</cp:revision>
  <dcterms:created xsi:type="dcterms:W3CDTF">2019-08-10T18:03:13Z</dcterms:created>
  <dcterms:modified xsi:type="dcterms:W3CDTF">2019-08-10T18:03:13Z</dcterms:modified>
</cp:coreProperties>
</file>